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76" r:id="rId3"/>
    <p:sldId id="275" r:id="rId4"/>
    <p:sldId id="274" r:id="rId5"/>
    <p:sldId id="286" r:id="rId6"/>
    <p:sldId id="287" r:id="rId7"/>
    <p:sldId id="288" r:id="rId8"/>
    <p:sldId id="289" r:id="rId9"/>
    <p:sldId id="290" r:id="rId10"/>
    <p:sldId id="285" r:id="rId11"/>
    <p:sldId id="292" r:id="rId12"/>
    <p:sldId id="293" r:id="rId13"/>
    <p:sldId id="298" r:id="rId14"/>
    <p:sldId id="299" r:id="rId15"/>
    <p:sldId id="300" r:id="rId16"/>
    <p:sldId id="297" r:id="rId17"/>
    <p:sldId id="306" r:id="rId18"/>
    <p:sldId id="296" r:id="rId19"/>
    <p:sldId id="295" r:id="rId20"/>
    <p:sldId id="294" r:id="rId21"/>
    <p:sldId id="304" r:id="rId2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110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Разное - Каталог файлов - Презентации по культуре и искусству. . Шаблоны PowerPoi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62000" y="380999"/>
            <a:ext cx="762000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Уважаемые читатели!</a:t>
            </a:r>
            <a:r>
              <a:rPr lang="ru-RU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Библиотека ХТИ - филиала СФУ </a:t>
            </a: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вашему вниманию представляет обзор</a:t>
            </a:r>
          </a:p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«Таинственная паутина: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ресурсы Интернет»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книгах рассматривается использование основных служб Интернета и популярных программ. Описана работа во всемирной Паутине. </a:t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Представленный материал  содержит 19 библиографических описаний документов.</a:t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Хронологический охват обзора с 2005 г. по 2015 г.</a:t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Библиографическое описание составлено в соответствии с Межгосударственным стандартом ГОСТ 7.1-2003.  «Библиографическая запись. Библиографическое описание. Общие требования и правила составления».</a:t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Обзор аннотирован, материал располагается в алфавите авторов и заглавий и адресован преподавателям, аспирантам, студентам в помощь учебной, научной деятельности.</a:t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Разное - Каталог файлов - Презентации по культуре и искусству. . Шаблоны PowerPoi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4495800" y="228600"/>
            <a:ext cx="46482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32.973.202-02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 60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Емельянова, Н. З.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Проектирование информационных систем : учебное пособие.; рекомендовано МО и науки РФ / Н. З. Емельянова, Т. Л.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Партыка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И. И. Попов. - М. : ИНФРА-М, 2014. - 432 с. - (Профессиональное образование)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всего:43 -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.(41),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№2(2)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Рассматриваются классификация и структура автоматизированных информационных систем  (АИС), а также информационных ресурсов и технологий, связанные с ними понятия и определения, роль предметной области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56323" name="Picture 3" descr="&amp;IEcy;&amp;mcy;&amp;iecy;&amp;lcy;&amp;softcy;&amp;yacy;&amp;ncy;&amp;ocy;&amp;vcy;&amp;acy; &amp;Ncy;. &amp;Zcy;., &amp;Pcy;&amp;acy;&amp;rcy;&amp;tcy;&amp;ycy;&amp;kcy;&amp;acy; &amp;Tcy;. &amp;Lcy;., &amp;Pcy;&amp;ocy;&amp;pcy;&amp;ocy;&amp;vcy; &amp;Icy;. &amp;Icy;. «&amp;Icy;&amp;ncy;&amp;fcy;&amp;ocy;&amp;rcy;&amp;mcy;&amp;acy;&amp;tscy;&amp;icy;&amp;ocy;&amp;ncy;&amp;ncy;&amp;ycy;&amp;iecy; &amp;scy;&amp;icy;&amp;scy;&amp;tcy;&amp;iecy;&amp;mcy;&amp;ycy; &amp;vcy; &amp;ecy;&amp;kcy;&amp;ocy;&amp;ncy;&amp;ocy;&amp;mcy;&amp;icy;&amp;kcy;&amp;iecy;: &amp;Ucy;&amp;chcy;&amp;iecy;&amp;bcy;. &amp;pcy;&amp;ocy;&amp;scy;&amp;ocy;&amp;bcy;&amp;icy;&amp;iecy; / &amp;Ncy;.&amp;Zcy;. &amp;IEcy;&amp;mcy;&amp;iecy;&amp;lcy;&amp;softcy;&amp;yacy;&amp;ncy;&amp;ocy;&amp;vcy;&amp;acy;, &amp;Tcy;.&amp;Lcy;. &amp;Pcy;&amp;acy;&amp;rcy;&amp;tcy;&amp;ycy;&amp;kcy;&amp;acy;, &amp;Icy;.&amp;Icy;. &amp;Pcy;&amp;ocy;&amp;pcy;&amp;ocy;&amp;vcy;. - 464 &amp;scy;.: &amp;icy;&amp;lcy;. - (&amp;Pcy;&amp;rcy;&amp;ocy;&amp;fcy;&amp;iecy;&amp;scy;&amp;scy;&amp;icy;&amp;ocy;&amp;ncy;&amp;acy;&amp;lcy;&amp;softcy;&amp;ncy;&amp;ocy;&amp;iecy; &amp;ocy;&amp;bcy;&amp;rcy;&amp;acy;&amp;zcy;&amp;ocy;&amp;vcy;&amp;acy;&amp;ncy;&amp;icy;&amp;iecy;). (&amp;pcy;&amp;iecy;&amp;rcy;&amp;iecy;&amp;pcy;&amp;lcy;&amp;iecy;&amp;tcy;), 4000 &amp;ecy;&amp;kcy;&amp;zcy;.»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04800"/>
            <a:ext cx="3581400" cy="55153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Разное - Каталог файлов - Презентации по культуре и искусству. . Шаблоны PowerPoi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4572000" y="304800"/>
            <a:ext cx="457200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32.973.202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 91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Журавлева, О. Б.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Управление Интернет - обучением в высшей школе / О. Б. Журавлева, Б. И.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Крук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Е. Г. Соломина. - М. : Горячая линия - Телеком, 2007. - 224 с. : ил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всего:5 -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№2(1),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.(4)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Изложены основы управления Интернет - обучением на уровне высшего учебного заведения. описываются структуры и службы, необходимые  для управления учебным процессом. Рассмотрена стратегия педагогического проектирования учебных курсов, основные аспекты самоуправляемого обучения студентов и контроля усвоения содержания обучения. Изложены вопросы управления коммуникативной деятельностью студентов при выполнении различных видов учебной работы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рассмотрены проблемы подготовки преподавателей к работе в системе Интернет - обучения.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49155" name="Picture 3" descr="&amp;Ucy;&amp;pcy;&amp;rcy;&amp;acy;&amp;vcy;&amp;lcy;&amp;iecy;&amp;ncy;&amp;icy;&amp;iecy; &amp;Icy;&amp;ncy;&amp;tcy;&amp;iecy;&amp;rcy;&amp;ncy;&amp;iecy;&amp;tcy;-&amp;ocy;&amp;bcy;&amp;ucy;&amp;chcy;&amp;iecy;&amp;ncy;&amp;icy;&amp;iecy;&amp;mcy; &amp;vcy; &amp;vcy;&amp;ycy;&amp;scy;&amp;shcy;&amp;iecy;&amp;jcy; &amp;shcy;&amp;kcy;&amp;ocy;&amp;lcy;&amp;iecy;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0999" y="304800"/>
            <a:ext cx="3864429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Разное - Каталог файлов - Презентации по культуре и искусству. . Шаблоны PowerPoi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4495800" y="0"/>
            <a:ext cx="46482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32.973-018я73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74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Информатика и программирование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: компьютерный практикум.; допущено УМО по университетскому политехническому образованию / А. Н. Гуда [и др.]. - М. : "Дашков и К", 2010. - 240 с.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всего:12 -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.(9),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№2(1),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№1(2)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Учебное пособие предназначено для освоения практических навыков работы с компьютером. Рассмотрены основные составляющие взаимодействия человека и компьютера: курс пользователя персонального компьютера и основы разработки компьютерных программ. Предложено большое число вариантов заданий по всем темам, предназначенных как для самостоятельного закрепления материала, так и для использования преподавателями в качестве индивидуальных заданий для студентов.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0242" name="Picture 2" descr="&amp;Bcy;&amp;ucy;&amp;tcy;&amp;acy;&amp;kcy;&amp;ocy;&amp;vcy;&amp;acy; &amp;Mcy;.&amp;Acy;., &amp;Gcy;&amp;ucy;&amp;dcy;&amp;acy; &amp;Acy;.&amp;Ncy;., &amp;Ncy;&amp;iecy;&amp;chcy;&amp;icy;&amp;tcy;&amp;acy;&amp;jcy;&amp;lcy;&amp;ocy; &amp;Ncy;.&amp;Mcy;., &amp;CHcy;&amp;iecy;&amp;rcy;&amp;ncy;&amp;ocy;&amp;vcy; &amp;Acy;.&amp;Vcy;. «&amp;Icy;&amp;ncy;&amp;fcy;&amp;ocy;&amp;rcy;&amp;mcy;&amp;acy;&amp;tcy;&amp;icy;&amp;kcy;&amp;acy; &amp;icy; &amp;pcy;&amp;rcy;&amp;ocy;&amp;gcy;&amp;rcy;&amp;acy;&amp;mcy;&amp;mcy;&amp;icy;&amp;rcy;&amp;ocy;&amp;vcy;&amp;acy;&amp;ncy;&amp;icy;&amp;iecy;: &amp;kcy;&amp;ocy;&amp;mcy;&amp;pcy;&amp;softcy;&amp;yucy;&amp;tcy;&amp;iecy;&amp;rcy;&amp;ncy;&amp;ycy;&amp;jcy; &amp;pcy;&amp;rcy;&amp;acy;&amp;kcy;&amp;tcy;&amp;icy;&amp;kcy;&amp;ucy;&amp;mcy;. &amp;Gcy;&amp;rcy;&amp;icy;&amp;fcy; &amp;Ucy;&amp;Mcy;&amp;Ocy; &amp;Vcy;&amp;Ucy;&amp;Zcy;&amp;ocy;&amp;vcy; &amp;Rcy;&amp;ocy;&amp;scy;&amp;scy;&amp;icy;&amp;icy;»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0999" y="228600"/>
            <a:ext cx="3681777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Разное - Каталог файлов - Презентации по культуре и искусству. . Шаблоны PowerPoi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4572000" y="0"/>
            <a:ext cx="45720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2.973я73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74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Информатика. Общий курс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: учебник.; допущено УМО по образова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нию в области прикладной информатики / А. Н. Гуда [и др.]. - М. : "Дашков и К", 2010. - 400 с.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всего:12 -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.(11), №3(1)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Рассмотрены основные понятия информатики, аппаратное устройство компьютеров и их программное обеспечение, вопросы функционирования операционных систем и компьютерных сетей, аспекты информационной безопасности. Значительное внимание уделено приобретению практических навыков работы с пакетом офисных программ, а также изучению принципов разработки алгоритмов и программ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9218" name="Picture 2" descr="http://www.booksiti.net.ru/books/121095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04801"/>
            <a:ext cx="388362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Разное - Каталог файлов - Презентации по культуре и искусству. . Шаблоны PowerPoi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4572000" y="0"/>
            <a:ext cx="45720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32.973.202я73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32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Информационные системы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: учебник для вузов.; допущено МО и науки РФ / В. Н. Петров [и др.]. - 3-е изд. - СПб. : Питер, 2011. - 544 с.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всего:17 -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.(15),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№2(2)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Учебник посвящен вопросам проектирования и разработки информационных систем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8194" name="Picture 2" descr="&amp;Icy;&amp;zcy;&amp;bcy;&amp;acy;&amp;chcy;&amp;kcy;&amp;ocy;&amp;vcy; &amp;YUcy;.&amp;Scy;., &amp;Pcy;&amp;iecy;&amp;tcy;&amp;rcy;&amp;ocy;&amp;vcy; &amp;Vcy;.&amp;Ncy;., &amp;Vcy;&amp;acy;&amp;scy;&amp;icy;&amp;lcy;&amp;softcy;&amp;iecy;&amp;vcy; &amp;Acy;.&amp;Acy;., &amp;Tcy;&amp;iecy;&amp;lcy;&amp;icy;&amp;ncy;&amp;acy; &amp;Icy;.&amp;Scy;. &amp;Icy;&amp;ncy;&amp;fcy;&amp;ocy;&amp;rcy;&amp;mcy;&amp;acy;&amp;tscy;&amp;icy;&amp;ocy;&amp;ncy;&amp;ncy;&amp;ycy;&amp;iecy; &amp;scy;&amp;icy;&amp;scy;&amp;tcy;&amp;iecy;&amp;mcy;&amp;ycy;: &amp;Ucy;&amp;chcy;&amp;iecy;&amp;bcy;&amp;ncy;&amp;icy;&amp;kcy; &amp;dcy;&amp;lcy;&amp;yacy; &amp;vcy;&amp;ucy;&amp;zcy;&amp;ocy;&amp;v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04799"/>
            <a:ext cx="3657600" cy="51697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Разное - Каталог файлов - Презентации по культуре и искусству. . Шаблоны PowerPoi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4572000" y="0"/>
            <a:ext cx="4572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65.42я73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74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Инькова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Н. А.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Современные интернет -технологии в коммерческой деятельности : учебное пособие.; допущено УМО по образованию в области коммерции / Н. А.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Инькова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М. : Омега-Л, 2010. - 188 с. - (Библиотека высшей школы)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всего:14 - №3(14)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Учебное пособие знакомит с характерными особенностями современного бизнес - пространства, основанного на сетях, и возможностями единой информационной бизнес -среды. Раскрывается тесная взаимосвязь степени внедрения и использования передовых информационно - коммуникационных  технологий в деятельности коммерческой фирмы с ее поведением на рынке.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7170" name="Picture 2" descr="&amp;Icy;&amp;ncy;&amp;softcy;&amp;kcy;&amp;ocy;&amp;vcy;&amp;acy; &amp;Ncy;.&amp;Acy;. &amp;Scy;&amp;ocy;&amp;vcy;&amp;rcy;&amp;iecy;&amp;mcy;&amp;iecy;&amp;ncy;&amp;ncy;&amp;ycy;&amp;iecy; &amp;icy;&amp;ncy;&amp;tcy;&amp;iecy;&amp;rcy;&amp;ncy;&amp;iecy;&amp;tcy;-&amp;tcy;&amp;iecy;&amp;khcy;&amp;ncy;&amp;ocy;&amp;lcy;&amp;ocy;&amp;gcy;&amp;icy;&amp;icy; &amp;vcy; &amp;kcy;&amp;ocy;&amp;mcy;&amp;mcy;&amp;iecy;&amp;rcy;&amp;chcy;&amp;iecy;&amp;scy;&amp;kcy;&amp;ocy;&amp;jcy; &amp;dcy;&amp;iecy;&amp;yacy;&amp;tcy;&amp;iecy;&amp;lcy;&amp;softcy;&amp;ncy;&amp;ocy;&amp;scy;&amp;tcy;&amp;icy;. &amp;Ucy;&amp;chcy;&amp;iecy;&amp;bcy;&amp;ncy;&amp;ocy;&amp;iecy; &amp;pcy;&amp;ocy;&amp;scy;&amp;ocy;&amp;bcy;&amp;icy;&amp;ie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04799"/>
            <a:ext cx="3505200" cy="56308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Разное - Каталог файлов - Презентации по культуре и искусству. . Шаблоны PowerPoi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4495800" y="0"/>
            <a:ext cx="46482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32,973,202я73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О-54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Олифер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Виктор Григорьевич.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Компьютерные сети. Принципы, технологии, протоколы : учебник для вузов.; рекомендовано МО РФ / В. Г.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Олифер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Н. А.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Олифер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- 4-е изд. - СПб. : Питер, 2011. - 944 с. - (Учебник для вузов)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всего:2 -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.(2)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данном издании появилось много новых разделов, посвященных самым актуальным направлениям сетевых технологий.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6146" name="Picture 2" descr="&amp;Ocy;&amp;lcy;&amp;icy;&amp;fcy;&amp;iecy;&amp;rcy; &amp;Vcy;.&amp;Gcy;. «&amp;Kcy;&amp;ocy;&amp;mcy;&amp;pcy;&amp;softcy;&amp;yucy;&amp;tcy;&amp;iecy;&amp;rcy;&amp;ncy;&amp;ycy;&amp;iecy; &amp;scy;&amp;iecy;&amp;tcy;&amp;icy;. &amp;Pcy;&amp;rcy;&amp;icy;&amp;ncy;&amp;tscy;&amp;icy;&amp;pcy;&amp;ycy;, &amp;tcy;&amp;iecy;&amp;khcy;&amp;ncy;&amp;ocy;&amp;lcy;&amp;ocy;&amp;gcy;&amp;icy;&amp;icy;, &amp;pcy;&amp;rcy;&amp;ocy;&amp;tcy;&amp;ocy;&amp;kcy;&amp;ocy;&amp;lcy;&amp;ycy;: &amp;Ucy;&amp;chcy;&amp;iecy;&amp;bcy;&amp;ncy;&amp;icy;&amp;kcy; &amp;dcy;&amp;lcy;&amp;yacy; &amp;vcy;&amp;ucy;&amp;zcy;&amp;ocy;&amp;vcy; / 4-&amp;iecy; &amp;icy;&amp;zcy;&amp;dcy;.»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04800"/>
            <a:ext cx="3657600" cy="5096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Разное - Каталог файлов - Презентации по культуре и искусству. . Шаблоны PowerPoi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&amp;Pcy;&amp;acy;&amp;rcy;&amp;tcy;&amp;ycy;&amp;kcy;&amp;acy; &amp;Tcy;.&amp;Lcy;., &amp;Pcy;&amp;ocy;&amp;pcy;&amp;ocy;&amp;vcy; &amp;Icy;.&amp;Icy;. &amp;Ocy;&amp;pcy;&amp;iecy;&amp;rcy;&amp;acy;&amp;tscy;&amp;icy;&amp;ocy;&amp;ncy;&amp;ncy;&amp;ycy;&amp;iecy; &amp;scy;&amp;icy;&amp;scy;&amp;tcy;&amp;iecy;&amp;mcy;&amp;ycy;, &amp;scy;&amp;rcy;&amp;iecy;&amp;dcy;&amp;ycy; &amp;icy; &amp;ocy;&amp;bcy;&amp;ocy;&amp;lcy;&amp;ocy;&amp;chcy;&amp;kcy;&amp;i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3581400" cy="566229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495800" y="381000"/>
            <a:ext cx="4648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32.973.26-018.2я72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П57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Партыка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Т. Л.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Операционные системы, среды и оболочки : учебное пособие.; допущено МО РФ / Т.Л.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Партыка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И.И. Попов. - 2-е изд.,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испр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и доп. - М. : Форум, 2008. - 528 с. : ил. - (Профессиональное образование)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всего:20 -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.(17),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№2(1),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№1(2)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Рассматриваются общие принципы организации, состав, структура операционных систем и их оболочек, а также ряд конкретных систем. Значительное внимание уделяется проблемам управления информацией, процессами в ЭВМ и связи с  оператором в рамках различных интерфейсов.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Разное - Каталог файлов - Презентации по культуре и искусству. . Шаблоны PowerPoi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4572000" y="0"/>
            <a:ext cx="4572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32.973.202я73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С89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Суворов, Александр Борисович.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Телекоммуникационные системы, компьютерные сети и Интернет : учебное пособие; рекомендовано Учебно-методическим советом Донского государственного технического университета / А. Б. Суворов. - Ростов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/Д : Феникс, 2007. - 384 с. : ил. - (Высшее образование)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всего:5 -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.(4),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№2(1)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Подробно освещаются основы телекоммуникационных систем и сетевых технологий, компьютерных сетей и глобальной компьютерной сети Интернет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5122" name="Picture 2" descr="&amp;Tcy;&amp;iecy;&amp;lcy;&amp;iecy;&amp;kcy;&amp;ocy;&amp;mcy;&amp;mcy;&amp;ucy;&amp;ncy;&amp;icy;&amp;kcy;&amp;acy;&amp;tscy;&amp;icy;&amp;ocy;&amp;ncy;&amp;ncy;&amp;ycy;&amp;iecy; &amp;scy;&amp;icy;&amp;scy;&amp;tcy;&amp;iecy;&amp;mcy;&amp;ycy;, &amp;kcy;&amp;ocy;&amp;mcy;&amp;pcy;&amp;softcy;&amp;yucy;&amp;tcy;&amp;iecy;&amp;rcy;&amp;ncy;&amp;ycy;&amp;iecy; &amp;scy;&amp;iecy;&amp;tcy;&amp;icy; &amp;icy; &amp;Icy;&amp;ncy;&amp;tcy;&amp;iecy;&amp;rcy;&amp;ncy;&amp;iecy;&amp;tcy;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8600"/>
            <a:ext cx="3429000" cy="52806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Разное - Каталог файлов - Презентации по культуре и искусству. . Шаблоны PowerPoi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4495800" y="0"/>
            <a:ext cx="46482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32,811,4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Ч-50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Черчхауз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Роберт Ф.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Коды и шифры. Юлий Цезарь, "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Энигма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 и Интернет / Р. Ф.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Черчхауз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М. : Весь Мир, 2005. - 320 с.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всего:3 -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.(2),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№2(1)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Рассказывается о системах шифрования от наиболее ранних и простых (в том числе о таких известных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шифромашинах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времен Второй мировой войны, как "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Энигма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 и "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Хагелин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") до самых современных и сложных. Рассматриваются вопросы стойкости систем шифрования и методы дешифрирования. Издание снабжено приложением с множеством примеров и задач с решениями, которые будут интересны старшеклассникам, увлекающимся математическими головоломками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4098" name="Picture 2" descr="&amp;Kcy;&amp;ocy;&amp;dcy;&amp;ycy; &amp;icy; &amp;shcy;&amp;icy;&amp;fcy;&amp;rcy;&amp;ycy;. &amp;YUcy;&amp;lcy;&amp;icy;&amp;jcy; &amp;TScy;&amp;iecy;&amp;zcy;&amp;acy;&amp;rcy;&amp;softcy;, \&quot;&amp;Ecy;&amp;ncy;&amp;icy;&amp;gcy;&amp;mcy;&amp;acy;\&quot; &amp;icy; &amp;Icy;&amp;ncy;&amp;tcy;&amp;iecy;&amp;rcy;&amp;ncy;&amp;iecy;&amp;tcy;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8600"/>
            <a:ext cx="3581400" cy="51572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Разное - Каталог файлов - Презентации по культуре и искусству. . Шаблоны PowerPoi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811000" cy="6858000"/>
          </a:xfrm>
          <a:prstGeom prst="rect">
            <a:avLst/>
          </a:prstGeom>
          <a:noFill/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953000" y="228600"/>
            <a:ext cx="6705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32.973.26-018.2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41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Аксак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В. 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Новейшая энциклопедия Интернет. 2007 / В. А.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Аксак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М.: ЭКСМО, 2007. - 912 с.: ил. - (Новейшая энциклопедия)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всего:3 -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.(1),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№2(1),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№1(1)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 уникальная по своему тематическому охвату энциклопедия содержит всю необходимую информацию для пользователя  сети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Интеренет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8435" name="Picture 3" descr="&amp;Acy;&amp;kcy;&amp;scy;&amp;acy;&amp;kcy; &amp;Vcy;.&amp;Acy;. «&amp;Ncy;&amp;ocy;&amp;vcy;&amp;iecy;&amp;jcy;&amp;shcy;&amp;acy;&amp;yacy; &amp;ecy;&amp;ncy;&amp;tscy;&amp;icy;&amp;kcy;&amp;lcy;&amp;ocy;&amp;pcy;&amp;iecy;&amp;dcy;&amp;icy;&amp;yacy; &amp;Icy;&amp;ncy;&amp;tcy;&amp;iecy;&amp;rcy;&amp;ncy;&amp;iecy;&amp;tcy;.»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81000"/>
            <a:ext cx="3886200" cy="57774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Разное - Каталог файлов - Презентации по культуре и искусству. . Шаблоны PowerPoi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4495800" y="0"/>
            <a:ext cx="46482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65,291,34я73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Ш25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Шарков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Феликс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Изосимович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Интерактивные электронные коммуникации (возникновение "Четвертой волны") : учебное пособие.; рекомендовано УМС по связям с общественностью / Ф. И.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Шарков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- 2-е изд. - М. : "Дашков и К", 2010. - 260 с.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всего:12 -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№2(1), №3(10),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№1(1)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Книга посвящена актуальной проблеме развития интерактивных электронных  коммуникаций в Интернете. Рассматриваются условия глобальной информатизации и внедрения в повседневную практику Интернета.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&amp;Icy;&amp;ncy;&amp;tcy;&amp;iecy;&amp;rcy;&amp;acy;&amp;kcy;&amp;tcy;&amp;icy;&amp;vcy;&amp;ncy;&amp;ycy;&amp;iecy; &amp;ecy;&amp;lcy;&amp;iecy;&amp;kcy;&amp;tcy;&amp;rcy;&amp;ocy;&amp;ncy;&amp;ncy;&amp;ycy;&amp;iecy; &amp;kcy;&amp;ocy;&amp;mcy;&amp;mcy;&amp;ucy;&amp;ncy;&amp;icy;&amp;kcy;&amp;acy;&amp;tscy;&amp;icy;&amp;icy; &amp;vcy;&amp;ocy;&amp;zcy;&amp;ncy;&amp;icy;&amp;kcy;&amp;ncy;&amp;ocy;&amp;vcy;&amp;iecy;&amp;ncy;&amp;icy;&amp;iecy;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3584864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Разное - Каталог файлов - Презентации по культуре и искусству. . Шаблоны PowerPoi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600200" y="1981200"/>
            <a:ext cx="6477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71500" algn="ctr" eaLnBrk="0" hangingPunct="0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Уважаемые читатели!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71500" algn="ctr" eaLnBrk="0" hangingPunct="0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Если вас заинтересовала представленная литература, вы сможете получить ее, обратившись </a:t>
            </a:r>
          </a:p>
          <a:p>
            <a:pPr indent="571500" algn="ctr" eaLnBrk="0" hangingPunct="0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 нашу библиотеку в корпус  «Б» по адресу: </a:t>
            </a:r>
          </a:p>
          <a:p>
            <a:pPr indent="571500" algn="ctr" eaLnBrk="0" hangingPunct="0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ул. Комарова 15 (2 этаж).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Разное - Каталог файлов - Презентации по культуре и искусству. . Шаблоны PowerPoi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7410" name="Picture 2" descr="&amp;Acy;&amp;kcy;&amp;scy;&amp;acy;&amp;kcy; &amp;Vcy;.&amp;Acy;. «&amp;Pcy;&amp;ocy;&amp;icy;&amp;scy;&amp;kcy; &amp;vcy; &amp;Icy;&amp;ncy;&amp;tcy;&amp;iecy;&amp;rcy;&amp;ncy;&amp;iecy;&amp;tcy; &amp;icy; &amp;pcy;&amp;ocy;&amp;lcy;&amp;iecy;&amp;zcy;&amp;ncy;&amp;ycy;&amp;iecy; &amp;rcy;&amp;iecy;&amp;scy;&amp;ucy;&amp;rcy;&amp;scy;&amp;ycy; &amp;rcy;&amp;ucy;&amp;ncy;&amp;iecy;&amp;tcy;&amp;acy;.»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8600"/>
            <a:ext cx="3960392" cy="6019800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572000" y="304800"/>
            <a:ext cx="45720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32.973.202я73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41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Аксак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В. А.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Поиск в Интернет и полезные ресурсы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рунета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/ В. А.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Аксак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М. : ЭКСМО, 2007. - 176 с. - (Просто как дважды два)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всего:5 -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.(4),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№2(1)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Аннотация: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С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помощью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этой книги вы научитесь быстро и эффективно находить в сети Интернет все, что вам нужно. Здесь подробно описывается использование наиболее популярных поисковых систем с учетом их специфических особенностей.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Разное - Каталог файлов - Презентации по культуре и искусству. . Шаблоны PowerPoi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6388" name="Picture 4" descr="&amp;Ocy;. &amp;Acy;. &amp;Acy;&amp;kcy;&amp;ucy;&amp;lcy;&amp;ocy;&amp;vcy;, &amp;Ncy;. &amp;Vcy;. &amp;Mcy;&amp;iecy;&amp;dcy;&amp;vcy;&amp;iecy;&amp;dcy;&amp;iecy;&amp;vcy; «&amp;Icy;&amp;ncy;&amp;fcy;&amp;ocy;&amp;rcy;&amp;mcy;&amp;acy;&amp;tcy;&amp;icy;&amp;kcy;&amp;acy;. &amp;Bcy;&amp;acy;&amp;zcy;&amp;ocy;&amp;vcy;&amp;ycy;&amp;jcy; &amp;kcy;&amp;ucy;&amp;rcy;&amp;scy;»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1" y="304800"/>
            <a:ext cx="3657600" cy="5218175"/>
          </a:xfrm>
          <a:prstGeom prst="rect">
            <a:avLst/>
          </a:prstGeom>
          <a:noFill/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343400" y="0"/>
            <a:ext cx="480060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32,973я73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А44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Акулов, О. А.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Информатика: базовый курс : учебник для студентов вузов, бакалавров, магистров.; допущено УМО по университетскому политехническому образованию / О. А. Акулов, Н. В. Медведев. - 6-е изд.,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и доп. - М. : Омега-Л, 2009. - 574 с. - (Высшее техническое образование)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всего:7 -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№2(1),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.(4),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№1(2)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Изложены основы современной информатики как комплексной научно-технической дисциплины, включающей изучение структуры и общих свойств информации и информационных процессов, общих принципов построения вычислительных устройств, а так же систем обработки, хранения  и передачи информации. Рассмотрены актуальные вопросы контроля и защиты информации в автоматизированных системах.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Разное - Каталог файлов - Презентации по культуре и искусству. . Шаблоны PowerPoi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5298" name="Picture 2" descr="&amp;Bcy;&amp;lcy;&amp;yucy;&amp;mcy;&amp;icy;&amp;ncy; &amp;Acy;.&amp;Mcy;., &amp;Fcy;&amp;iecy;&amp;ocy;&amp;kcy;&amp;tcy;&amp;icy;&amp;scy;&amp;tcy;&amp;ocy;&amp;vcy;. &amp;Ncy;.&amp;Acy;. &amp;Mcy;&amp;icy;&amp;rcy;&amp;ocy;&amp;vcy;&amp;ycy;&amp;iecy; &amp;icy;&amp;ncy;&amp;fcy;&amp;ocy;&amp;rcy;&amp;mcy;&amp;acy;&amp;tscy;&amp;icy;&amp;ocy;&amp;ncy;&amp;ncy;&amp;ycy;&amp;iecy; &amp;rcy;&amp;iecy;&amp;scy;&amp;ucy;&amp;rcy;&amp;scy;&amp;y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799" y="304800"/>
            <a:ext cx="3814191" cy="5410200"/>
          </a:xfrm>
          <a:prstGeom prst="rect">
            <a:avLst/>
          </a:prstGeom>
          <a:noFill/>
        </p:spPr>
      </p:pic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4495800" y="228600"/>
            <a:ext cx="46482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32.811я73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 71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Блюмин, А. М.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Мировые информационные ресурсы : учебное пособие / А. М. Блюмин, Н. А. Феоктистов. - М. : "Дашков и К", 2011. - 296 с.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всего:19 -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.(17),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№2(2)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Изложены основные понятия и сущность информации и информационных ресурсов. Приведена классификация информационных ресурсов, причем особое внимание обращено на недокументированные ресурсы. Дана характеристика различных печатных и информационных ресурсов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Разное - Каталог файлов - Презентации по культуре и искусству. . Шаблоны PowerPoi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4274" name="Picture 2" descr="&amp;Vcy;&amp;lcy;&amp;acy;&amp;dcy;&amp;icy;&amp;mcy;&amp;icy;&amp;rcy; &amp;Vcy;&amp;ocy;&amp;lcy;&amp;kcy;&amp;ocy;&amp;vcy; «&amp;Pcy;&amp;ocy;&amp;ncy;&amp;yacy;&amp;tcy;&amp;ncy;&amp;ycy;&amp;jcy; &amp;scy;&amp;acy;&amp;mcy;&amp;ocy;&amp;ucy;&amp;chcy;&amp;icy;&amp;tcy;&amp;iecy;&amp;lcy;&amp;softcy; Excel 2007»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9" y="304800"/>
            <a:ext cx="3846633" cy="5334000"/>
          </a:xfrm>
          <a:prstGeom prst="rect">
            <a:avLst/>
          </a:prstGeom>
          <a:noFill/>
        </p:spPr>
      </p:pic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4495800" y="228600"/>
            <a:ext cx="4648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32.973.26-018.2я73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67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Волков, В. Б.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Понятный самоучитель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Excel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2007 / В. Б. Волков. - СПб. : Питер, 2009. - 253 с. : ил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всего:9 -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.(9)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издание посвящено новейшей версии программы 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Excel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2007. Книга написана простым, доступным языком и предназначена самому широкому кругу пользователей.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Разное - Каталог файлов - Презентации по культуре и искусству. . Шаблоны PowerPoi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4495800" y="228600"/>
            <a:ext cx="46482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65.291.551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 12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Гаврилов, Л. П.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Инновационные технологии в коммерции и бизнесе : учебник для бакалавров / Л. П. Гаврилов. - М. :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Юрайт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2014. - 372 с. - (Бакалавр. Базовый курс)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всего:15 - №3(15)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Представлены инновации в коммерции и бизнесе, базирующиеся на мобильности и новых информационных технологиях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53251" name="Picture 3" descr="&amp;Gcy;&amp;acy;&amp;vcy;&amp;rcy;&amp;icy;&amp;lcy;&amp;ocy;&amp;vcy; &amp;Lcy;.&amp;Pcy;. «&amp;Icy;&amp;ncy;&amp;ncy;&amp;ocy;&amp;vcy;&amp;acy;&amp;tscy;&amp;icy;&amp;ocy;&amp;ncy;&amp;ncy;&amp;ycy;&amp;iecy; &amp;tcy;&amp;iecy;&amp;khcy;&amp;ncy;&amp;ocy;&amp;lcy;&amp;ocy;&amp;gcy;&amp;icy;&amp;icy; &amp;vcy; &amp;kcy;&amp;ocy;&amp;mcy;&amp;mcy;&amp;iecy;&amp;rcy;&amp;tscy;&amp;icy;&amp;icy; &amp;icy; &amp;bcy;&amp;icy;&amp;zcy;&amp;ncy;&amp;iecy;&amp;scy;&amp;iecy;: &amp;ucy;&amp;chcy;&amp;iecy;&amp;bcy;&amp;ncy;&amp;icy;&amp;kcy; &amp;dcy;&amp;lcy;&amp;yacy; &amp;bcy;&amp;acy;&amp;kcy;&amp;acy;&amp;lcy;&amp;acy;&amp;vcy;&amp;rcy;&amp;ocy;&amp;vcy;»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04800"/>
            <a:ext cx="3352800" cy="52080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Разное - Каталог файлов - Презентации по культуре и искусству. . Шаблоны PowerPoi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4572000" y="304800"/>
            <a:ext cx="45720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32.973.26-018.2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 67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Донцов Д.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150 лучших программ для работы в Интернете: популярный самоучитель (+CD) / Д. Донцов. - СПб. : Питер, 2007. - 272 с.: ил. - (Популярный самоучитель)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всего:1 -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№1(1)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Рассмотрены самые разные программы, помогающие выполнять различные задачи в Интернете: альтернативные браузеры и почтовые клиенты, "качалки", "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звонилки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", инструменты для учета трафика, отправки SMS и многое другое. Очевидное преимущество издания - все описанные программы вы найдете на прилагаемом к книге компакт - диске.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52227" name="Picture 3" descr="&amp;Dcy;. &amp;Dcy;&amp;ocy;&amp;ncy;&amp;tscy;&amp;ocy;&amp;vcy; «150 &amp;lcy;&amp;ucy;&amp;chcy;&amp;shcy;&amp;icy;&amp;khcy; &amp;pcy;&amp;rcy;&amp;ocy;&amp;gcy;&amp;rcy;&amp;acy;&amp;mcy;&amp;mcy; &amp;dcy;&amp;lcy;&amp;yacy; &amp;rcy;&amp;acy;&amp;bcy;&amp;ocy;&amp;tcy;&amp;ycy; &amp;vcy; &amp;Icy;&amp;ncy;&amp;tcy;&amp;iecy;&amp;rcy;&amp;ncy;&amp;iecy;&amp;tcy;&amp;iecy;»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04800"/>
            <a:ext cx="3770720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Разное - Каталог файлов - Презентации по культуре и искусству. . Шаблоны PowerPoi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4495800" y="304800"/>
            <a:ext cx="46482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32.973.26-018.2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 15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Евдокимов, Н. В.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Основы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контентной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оптимизации. Эффективная интернет - коммерция и продвижение сайтов в Интернет / Н. В. Евдокимов. - М. : Вильямс, 2007. - 160 с. : ил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всего:3 -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.(1),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№2(1), №3(1)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страницах этой книги начинающий специалист по продвижению бизнеса в Интернете сможет найти решение одного из ключевых вопросов Интернет - маркетинга - вопроса привлечения на сайт посетителей, потенциальных клиентов и партнеров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51203" name="Picture 3" descr="http://sevostianov.com/wp-content/uploads/2012/12/eudokimo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04800"/>
            <a:ext cx="376961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192</TotalTime>
  <Words>1877</Words>
  <PresentationFormat>Экран (4:3)</PresentationFormat>
  <Paragraphs>119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bibl1</cp:lastModifiedBy>
  <cp:revision>26</cp:revision>
  <dcterms:modified xsi:type="dcterms:W3CDTF">2015-10-09T05:48:51Z</dcterms:modified>
</cp:coreProperties>
</file>